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2" r:id="rId3"/>
    <p:sldId id="273" r:id="rId4"/>
    <p:sldId id="258" r:id="rId5"/>
    <p:sldId id="257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60" d="100"/>
          <a:sy n="60" d="100"/>
        </p:scale>
        <p:origin x="-164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oktober-december 2015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6606"/>
            <a:ext cx="9144000" cy="3121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395288" y="4293096"/>
            <a:ext cx="8353176" cy="245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20000"/>
              </a:lnSpc>
            </a:pPr>
            <a:r>
              <a:rPr lang="sl-SI" altLang="sl-SI" sz="3200" b="1" dirty="0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Dekleta, prisiljena v poroko </a:t>
            </a:r>
            <a:r>
              <a:rPr lang="sl-SI" altLang="sl-SI" sz="3200" dirty="0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(</a:t>
            </a:r>
            <a:r>
              <a:rPr lang="sl-SI" altLang="sl-SI" sz="3200" dirty="0" err="1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Burkina</a:t>
            </a:r>
            <a:r>
              <a:rPr lang="sl-SI" altLang="sl-SI" sz="3200" dirty="0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 </a:t>
            </a:r>
            <a:r>
              <a:rPr lang="sl-SI" altLang="sl-SI" sz="3200" dirty="0" err="1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Faso</a:t>
            </a:r>
            <a:r>
              <a:rPr lang="sl-SI" altLang="sl-SI" sz="3200" dirty="0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)</a:t>
            </a:r>
            <a:endParaRPr lang="en-US" altLang="sl-SI" sz="3200" dirty="0">
              <a:solidFill>
                <a:srgbClr val="000000"/>
              </a:solidFill>
              <a:latin typeface="Amnesty Trade Gothic" pitchFamily="34" charset="-18"/>
              <a:ea typeface="SimSun" pitchFamily="2" charset="-122"/>
            </a:endParaRPr>
          </a:p>
          <a:p>
            <a:pPr marL="457200" indent="-457200">
              <a:lnSpc>
                <a:spcPct val="120000"/>
              </a:lnSpc>
            </a:pPr>
            <a:r>
              <a:rPr lang="en-US" altLang="sl-SI" sz="3200" dirty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	</a:t>
            </a:r>
          </a:p>
          <a:p>
            <a:pPr marL="457200" indent="-457200">
              <a:lnSpc>
                <a:spcPct val="120000"/>
              </a:lnSpc>
            </a:pPr>
            <a:r>
              <a:rPr lang="sl-SI" altLang="sl-SI" sz="3200" dirty="0" smtClean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V poroko prisiljene stare tudi zgolj 11 let</a:t>
            </a:r>
            <a:endParaRPr lang="en-US" altLang="sl-SI" sz="3200" dirty="0">
              <a:solidFill>
                <a:srgbClr val="000000"/>
              </a:solidFill>
              <a:latin typeface="Amnesty Trade Gothic" pitchFamily="34" charset="-18"/>
              <a:ea typeface="SimSun" pitchFamily="2" charset="-122"/>
            </a:endParaRPr>
          </a:p>
          <a:p>
            <a:pPr marL="457200" indent="-457200">
              <a:lnSpc>
                <a:spcPct val="120000"/>
              </a:lnSpc>
            </a:pPr>
            <a:r>
              <a:rPr lang="en-US" altLang="sl-SI" sz="3200" dirty="0">
                <a:solidFill>
                  <a:srgbClr val="000000"/>
                </a:solidFill>
                <a:latin typeface="Amnesty Trade Gothic" pitchFamily="34" charset="-18"/>
                <a:ea typeface="SimSun" pitchFamily="2" charset="-122"/>
              </a:rPr>
              <a:t>       </a:t>
            </a:r>
          </a:p>
        </p:txBody>
      </p:sp>
      <p:pic>
        <p:nvPicPr>
          <p:cNvPr id="5" name="Slika 4" descr="1_BukinaFaso-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86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205038"/>
            <a:ext cx="8640960" cy="4348162"/>
          </a:xfrm>
        </p:spPr>
        <p:txBody>
          <a:bodyPr anchor="ctr"/>
          <a:lstStyle/>
          <a:p>
            <a:pPr>
              <a:buNone/>
            </a:pPr>
            <a:endParaRPr lang="en-US" sz="2000" dirty="0" smtClean="0"/>
          </a:p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Maria (ime je zaradi varnosti izmišljeno) je bila stara le 13 let, ko jo je oče prisilil v poroko s 70-letnim moškim, ki je že imel pet žena. </a:t>
            </a:r>
          </a:p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Ko se je uprla, ji je zagrozil: “Če ne greš s svojim soprogom, te bom ubil.” </a:t>
            </a:r>
          </a:p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V Burkina Fasu je na tisoče deklet in mladih žensk prisiljenih v zgodnjo poroko, nekatere stare le 11 let.</a:t>
            </a:r>
            <a:endParaRPr lang="en-US" sz="2800" dirty="0" smtClean="0">
              <a:latin typeface="Amnesty Trade Gothic" pitchFamily="34" charset="0"/>
            </a:endParaRPr>
          </a:p>
          <a:p>
            <a:pPr marL="609600" indent="-609600" eaLnBrk="1" hangingPunct="1">
              <a:lnSpc>
                <a:spcPct val="200000"/>
              </a:lnSpc>
              <a:buNone/>
            </a:pPr>
            <a:endParaRPr lang="en-US" altLang="sl-SI" sz="2000" dirty="0" smtClean="0">
              <a:latin typeface="Amnesty Trade Gothic" pitchFamily="34" charset="0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179388" y="3581400"/>
            <a:ext cx="8507412" cy="301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GB" sz="3200" dirty="0" err="1" smtClean="0">
                <a:latin typeface="Amnesty Trade Gothic" pitchFamily="34" charset="0"/>
              </a:rPr>
              <a:t>Katere</a:t>
            </a:r>
            <a:r>
              <a:rPr lang="en-GB" sz="3200" dirty="0" smtClean="0">
                <a:latin typeface="Amnesty Trade Gothic" pitchFamily="34" charset="0"/>
              </a:rPr>
              <a:t> </a:t>
            </a:r>
            <a:r>
              <a:rPr lang="en-GB" sz="3200" dirty="0" err="1" smtClean="0">
                <a:latin typeface="Amnesty Trade Gothic" pitchFamily="34" charset="0"/>
              </a:rPr>
              <a:t>pravice</a:t>
            </a:r>
            <a:r>
              <a:rPr lang="en-GB" sz="3200" dirty="0" smtClean="0">
                <a:latin typeface="Amnesty Trade Gothic" pitchFamily="34" charset="0"/>
              </a:rPr>
              <a:t> so </a:t>
            </a:r>
            <a:r>
              <a:rPr lang="sl-SI" sz="3200" dirty="0" smtClean="0">
                <a:latin typeface="Amnesty Trade Gothic" pitchFamily="34" charset="0"/>
              </a:rPr>
              <a:t>ji</a:t>
            </a:r>
            <a:r>
              <a:rPr lang="en-GB" sz="3200" dirty="0" smtClean="0">
                <a:latin typeface="Amnesty Trade Gothic" pitchFamily="34" charset="0"/>
              </a:rPr>
              <a:t> </a:t>
            </a:r>
            <a:r>
              <a:rPr lang="en-GB" sz="3200" dirty="0" err="1" smtClean="0">
                <a:latin typeface="Amnesty Trade Gothic" pitchFamily="34" charset="0"/>
              </a:rPr>
              <a:t>kr</a:t>
            </a:r>
            <a:r>
              <a:rPr lang="sl-SI" sz="3200" dirty="0" smtClean="0">
                <a:latin typeface="Amnesty Trade Gothic" pitchFamily="34" charset="0"/>
              </a:rPr>
              <a:t>š</a:t>
            </a:r>
            <a:r>
              <a:rPr lang="en-GB" sz="3200" dirty="0" err="1" smtClean="0">
                <a:latin typeface="Amnesty Trade Gothic" pitchFamily="34" charset="0"/>
              </a:rPr>
              <a:t>ene</a:t>
            </a:r>
            <a:r>
              <a:rPr lang="en-GB" sz="3200" dirty="0" smtClean="0">
                <a:latin typeface="Amnesty Trade Gothic" pitchFamily="34" charset="0"/>
              </a:rPr>
              <a:t>?</a:t>
            </a:r>
            <a:endParaRPr lang="sl-SI" sz="3200" dirty="0" smtClean="0">
              <a:latin typeface="Amnesty Trade Gothic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sl-SI" sz="3200" dirty="0" smtClean="0">
              <a:latin typeface="Amnesty Trade Gothic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3200" dirty="0" err="1" smtClean="0">
                <a:latin typeface="Amnesty Trade Gothic" pitchFamily="34" charset="0"/>
              </a:rPr>
              <a:t>Kdaj</a:t>
            </a:r>
            <a:r>
              <a:rPr lang="it-IT" sz="3200" dirty="0" smtClean="0">
                <a:latin typeface="Amnesty Trade Gothic" pitchFamily="34" charset="0"/>
              </a:rPr>
              <a:t> se </a:t>
            </a:r>
            <a:r>
              <a:rPr lang="it-IT" sz="3200" dirty="0" err="1" smtClean="0">
                <a:latin typeface="Amnesty Trade Gothic" pitchFamily="34" charset="0"/>
              </a:rPr>
              <a:t>po</a:t>
            </a:r>
            <a:r>
              <a:rPr lang="it-IT" sz="3200" dirty="0" smtClean="0">
                <a:latin typeface="Amnesty Trade Gothic" pitchFamily="34" charset="0"/>
              </a:rPr>
              <a:t> </a:t>
            </a:r>
            <a:r>
              <a:rPr lang="sl-SI" sz="3200" smtClean="0">
                <a:latin typeface="Amnesty Trade Gothic" pitchFamily="34" charset="0"/>
              </a:rPr>
              <a:t>vašem</a:t>
            </a:r>
            <a:r>
              <a:rPr lang="it-IT" sz="3200" smtClean="0">
                <a:latin typeface="Amnesty Trade Gothic" pitchFamily="34" charset="0"/>
              </a:rPr>
              <a:t> </a:t>
            </a:r>
            <a:r>
              <a:rPr lang="it-IT" sz="3200" dirty="0" err="1" smtClean="0">
                <a:latin typeface="Amnesty Trade Gothic" pitchFamily="34" charset="0"/>
              </a:rPr>
              <a:t>mnenju</a:t>
            </a:r>
            <a:r>
              <a:rPr lang="it-IT" sz="3200" dirty="0" smtClean="0">
                <a:latin typeface="Amnesty Trade Gothic" pitchFamily="34" charset="0"/>
              </a:rPr>
              <a:t> </a:t>
            </a:r>
            <a:r>
              <a:rPr lang="it-IT" sz="3200" dirty="0" err="1" smtClean="0">
                <a:latin typeface="Amnesty Trade Gothic" pitchFamily="34" charset="0"/>
              </a:rPr>
              <a:t>dekleta</a:t>
            </a:r>
            <a:r>
              <a:rPr lang="it-IT" sz="3200" dirty="0" smtClean="0">
                <a:latin typeface="Amnesty Trade Gothic" pitchFamily="34" charset="0"/>
              </a:rPr>
              <a:t> </a:t>
            </a:r>
            <a:r>
              <a:rPr lang="it-IT" sz="3200" dirty="0" err="1" smtClean="0">
                <a:latin typeface="Amnesty Trade Gothic" pitchFamily="34" charset="0"/>
              </a:rPr>
              <a:t>lahko</a:t>
            </a:r>
            <a:r>
              <a:rPr lang="sl-SI" sz="3200" dirty="0" smtClean="0">
                <a:latin typeface="Amnesty Trade Gothic" pitchFamily="34" charset="0"/>
              </a:rPr>
              <a:t> </a:t>
            </a:r>
            <a:r>
              <a:rPr lang="it-IT" sz="3200" dirty="0" smtClean="0">
                <a:latin typeface="Amnesty Trade Gothic" pitchFamily="34" charset="0"/>
              </a:rPr>
              <a:t>poro</a:t>
            </a:r>
            <a:r>
              <a:rPr lang="sl-SI" sz="3200" dirty="0" smtClean="0">
                <a:latin typeface="Amnesty Trade Gothic" pitchFamily="34" charset="0"/>
              </a:rPr>
              <a:t>č</a:t>
            </a:r>
            <a:r>
              <a:rPr lang="it-IT" sz="3200" dirty="0" err="1" smtClean="0">
                <a:latin typeface="Amnesty Trade Gothic" pitchFamily="34" charset="0"/>
              </a:rPr>
              <a:t>ijo</a:t>
            </a:r>
            <a:r>
              <a:rPr lang="it-IT" sz="3200" dirty="0" smtClean="0">
                <a:latin typeface="Amnesty Trade Gothic" pitchFamily="34" charset="0"/>
              </a:rPr>
              <a:t>?</a:t>
            </a:r>
            <a:endParaRPr lang="sl-SI" sz="3200" dirty="0" smtClean="0">
              <a:latin typeface="Amnesty Trade Gothic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sl-SI" sz="3200" dirty="0" smtClean="0">
              <a:latin typeface="Amnesty Trade Gothic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t-IT" sz="3200" dirty="0" err="1" smtClean="0">
                <a:latin typeface="Amnesty Trade Gothic" pitchFamily="34" charset="0"/>
              </a:rPr>
              <a:t>Kaj</a:t>
            </a:r>
            <a:r>
              <a:rPr lang="it-IT" sz="3200" dirty="0" smtClean="0">
                <a:latin typeface="Amnesty Trade Gothic" pitchFamily="34" charset="0"/>
              </a:rPr>
              <a:t> </a:t>
            </a:r>
            <a:r>
              <a:rPr lang="sl-SI" sz="3200" dirty="0" smtClean="0">
                <a:latin typeface="Amnesty Trade Gothic" pitchFamily="34" charset="0"/>
              </a:rPr>
              <a:t>bi vi naredili na njenem mestu</a:t>
            </a:r>
            <a:r>
              <a:rPr lang="it-IT" sz="3200" dirty="0" smtClean="0">
                <a:latin typeface="Amnesty Trade Gothic" pitchFamily="34" charset="0"/>
              </a:rPr>
              <a:t>?</a:t>
            </a:r>
            <a:endParaRPr lang="en-US" sz="3200" dirty="0" smtClean="0">
              <a:latin typeface="Amnesty Trade Gothic" pitchFamily="34" charset="0"/>
            </a:endParaRPr>
          </a:p>
          <a:p>
            <a:r>
              <a:rPr lang="it-IT" sz="3200" dirty="0" smtClean="0">
                <a:latin typeface="Amnesty Trade Gothic" pitchFamily="34" charset="0"/>
              </a:rPr>
              <a:t> </a:t>
            </a:r>
            <a:endParaRPr lang="en-US" sz="3200" dirty="0" smtClean="0">
              <a:latin typeface="Amnesty Trade Gothic" pitchFamily="34" charset="0"/>
            </a:endParaRPr>
          </a:p>
          <a:p>
            <a:pPr marL="514350" indent="-514350" eaLnBrk="1" hangingPunct="1">
              <a:spcBef>
                <a:spcPct val="20000"/>
              </a:spcBef>
              <a:buFont typeface="+mj-lt"/>
              <a:buAutoNum type="arabicPeriod"/>
            </a:pPr>
            <a:endParaRPr lang="en-US" altLang="sl-SI" sz="2800" dirty="0"/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1763688" y="2420888"/>
            <a:ext cx="5616624" cy="64807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l-SI" altLang="sl-SI" sz="3600" b="1" dirty="0" smtClean="0">
                <a:solidFill>
                  <a:schemeClr val="tx2"/>
                </a:solidFill>
                <a:latin typeface="Amnesty Trade Gothic" pitchFamily="34" charset="0"/>
              </a:rPr>
              <a:t>Razmislite in odgovorite …</a:t>
            </a:r>
            <a:endParaRPr lang="en-US" altLang="sl-SI" sz="3600" b="1" dirty="0">
              <a:solidFill>
                <a:schemeClr val="tx2"/>
              </a:solidFill>
              <a:latin typeface="Amnesty Trade Gothic" pitchFamily="34" charset="0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3276600"/>
            <a:ext cx="7850187" cy="3124200"/>
          </a:xfrm>
        </p:spPr>
        <p:txBody>
          <a:bodyPr/>
          <a:lstStyle/>
          <a:p>
            <a:pPr lvl="0"/>
            <a:r>
              <a:rPr lang="sl-SI" sz="2400" b="1" dirty="0" smtClean="0">
                <a:latin typeface="Amnesty Trade Gothic" pitchFamily="34" charset="0"/>
              </a:rPr>
              <a:t>Pišite vladi Burkina Fasa </a:t>
            </a:r>
            <a:r>
              <a:rPr lang="sl-SI" sz="2400" dirty="0" smtClean="0">
                <a:latin typeface="Amnesty Trade Gothic" pitchFamily="34" charset="0"/>
              </a:rPr>
              <a:t>in zahtevajte, naj si nehajo zatiskati oči in naj izpolnijo obvezo države, da bo preprečevala prisilne in zgodnje poroke.</a:t>
            </a:r>
            <a:endParaRPr lang="en-US" sz="2400" dirty="0" smtClean="0">
              <a:latin typeface="Amnesty Trade Gothic" pitchFamily="34" charset="0"/>
            </a:endParaRPr>
          </a:p>
          <a:p>
            <a:pPr lvl="0"/>
            <a:r>
              <a:rPr lang="sl-SI" sz="2400" b="1" dirty="0" smtClean="0">
                <a:latin typeface="Amnesty Trade Gothic" pitchFamily="34" charset="0"/>
              </a:rPr>
              <a:t>Dekletom pokažite, da niso sama! </a:t>
            </a:r>
            <a:r>
              <a:rPr lang="sl-SI" sz="2400" dirty="0" smtClean="0">
                <a:latin typeface="Amnesty Trade Gothic" pitchFamily="34" charset="0"/>
              </a:rPr>
              <a:t>Napišite sporočilo podpore dekletom in mladim ženskam v Burkina Fasu, ki so pobegnila pred zgodnjimi porokami, in delavcem v zavetiščih, ki pomagajo braniti njihove človekove pravice. Napišite jim razglednico. </a:t>
            </a:r>
            <a:endParaRPr lang="en-US" sz="2400" dirty="0" smtClean="0">
              <a:latin typeface="Amnesty Trade Gothic" pitchFamily="34" charset="0"/>
            </a:endParaRPr>
          </a:p>
          <a:p>
            <a:pPr>
              <a:buNone/>
            </a:pPr>
            <a:endParaRPr lang="en-US" sz="2400" dirty="0" smtClean="0">
              <a:latin typeface="Amnesty Trade Gothic" pitchFamily="34" charset="0"/>
            </a:endParaRPr>
          </a:p>
          <a:p>
            <a:pPr eaLnBrk="1" hangingPunct="1">
              <a:buNone/>
            </a:pPr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2132856"/>
            <a:ext cx="4536504" cy="72008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latin typeface="Amnesty Trade Gothic" pitchFamily="34" charset="0"/>
              </a:rPr>
              <a:t/>
            </a:r>
            <a:br>
              <a:rPr lang="sl-SI" sz="4000" b="1" dirty="0" smtClean="0">
                <a:latin typeface="Amnesty Trade Gothic" pitchFamily="34" charset="0"/>
              </a:rPr>
            </a:br>
            <a:r>
              <a:rPr lang="sl-SI" sz="3200" b="1" dirty="0" smtClean="0">
                <a:latin typeface="Amnesty Trade Gothic" pitchFamily="34" charset="0"/>
              </a:rPr>
              <a:t>Kaj lahko naredite?</a:t>
            </a:r>
            <a:r>
              <a:rPr lang="en-US" sz="3600" dirty="0" smtClean="0">
                <a:latin typeface="Amnesty Trade Gothic" pitchFamily="34" charset="0"/>
              </a:rPr>
              <a:t/>
            </a:r>
            <a:br>
              <a:rPr lang="en-US" sz="3600" dirty="0" smtClean="0">
                <a:latin typeface="Amnesty Trade Gothic" pitchFamily="34" charset="0"/>
              </a:rPr>
            </a:br>
            <a:endParaRPr lang="en-US" altLang="sl-SI" sz="3600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5" name="Slika 4" descr="W4R_Facebook_Bann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189</Words>
  <Application>Microsoft Office PowerPoint</Application>
  <PresentationFormat>Diaprojekcija na zaslonu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Blank Presentation</vt:lpstr>
      <vt:lpstr>Pišem za pravice  oktober-december 2015</vt:lpstr>
      <vt:lpstr>Diapozitiv 2</vt:lpstr>
      <vt:lpstr>Diapozitiv 3</vt:lpstr>
      <vt:lpstr>Diapozitiv 4</vt:lpstr>
      <vt:lpstr> Kaj lahko naredite? 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cemazar</cp:lastModifiedBy>
  <cp:revision>148</cp:revision>
  <dcterms:created xsi:type="dcterms:W3CDTF">2010-10-13T05:31:03Z</dcterms:created>
  <dcterms:modified xsi:type="dcterms:W3CDTF">2015-10-28T11:44:36Z</dcterms:modified>
</cp:coreProperties>
</file>